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Glacial Indifference" charset="1" panose="00000000000000000000"/>
      <p:regular r:id="rId29"/>
    </p:embeddedFont>
    <p:embeddedFont>
      <p:font typeface="Barlow Heavy" charset="1" panose="00000A00000000000000"/>
      <p:regular r:id="rId30"/>
    </p:embeddedFont>
    <p:embeddedFont>
      <p:font typeface="Glacial Indifference Bold" charset="1" panose="00000800000000000000"/>
      <p:regular r:id="rId31"/>
    </p:embeddedFont>
    <p:embeddedFont>
      <p:font typeface="Times New Roman Bold" charset="1" panose="02030802070405020303"/>
      <p:regular r:id="rId32"/>
    </p:embeddedFont>
    <p:embeddedFont>
      <p:font typeface="Archivo Black" charset="1" panose="020B0A03020202020B04"/>
      <p:regular r:id="rId33"/>
    </p:embeddedFont>
    <p:embeddedFont>
      <p:font typeface="Barlow Bold" charset="1" panose="00000800000000000000"/>
      <p:regular r:id="rId34"/>
    </p:embeddedFont>
    <p:embeddedFont>
      <p:font typeface="Canva Sans Bold" charset="1" panose="020B0803030501040103"/>
      <p:regular r:id="rId35"/>
    </p:embeddedFont>
    <p:embeddedFont>
      <p:font typeface="Biski Bold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fBof49dE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jpeg" Type="http://schemas.openxmlformats.org/officeDocument/2006/relationships/image"/><Relationship Id="rId9" Target="../media/VAGfBof49dE.mp4" Type="http://schemas.openxmlformats.org/officeDocument/2006/relationships/video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000250"/>
            <a:ext cx="14287500" cy="14287500"/>
          </a:xfrm>
          <a:custGeom>
            <a:avLst/>
            <a:gdLst/>
            <a:ahLst/>
            <a:cxnLst/>
            <a:rect r="r" b="b" t="t" l="l"/>
            <a:pathLst>
              <a:path h="14287500" w="14287500">
                <a:moveTo>
                  <a:pt x="0" y="0"/>
                </a:moveTo>
                <a:lnTo>
                  <a:pt x="14287500" y="0"/>
                </a:lnTo>
                <a:lnTo>
                  <a:pt x="142875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8228" r="-382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3922" y="523422"/>
            <a:ext cx="9240157" cy="9240157"/>
          </a:xfrm>
          <a:custGeom>
            <a:avLst/>
            <a:gdLst/>
            <a:ahLst/>
            <a:cxnLst/>
            <a:rect r="r" b="b" t="t" l="l"/>
            <a:pathLst>
              <a:path h="9240157" w="9240157">
                <a:moveTo>
                  <a:pt x="0" y="0"/>
                </a:moveTo>
                <a:lnTo>
                  <a:pt x="9240156" y="0"/>
                </a:lnTo>
                <a:lnTo>
                  <a:pt x="9240156" y="9240156"/>
                </a:lnTo>
                <a:lnTo>
                  <a:pt x="0" y="9240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90542" y="2057365"/>
            <a:ext cx="15168875" cy="7200935"/>
            <a:chOff x="0" y="0"/>
            <a:chExt cx="20225166" cy="9601246"/>
          </a:xfrm>
        </p:grpSpPr>
        <p:sp>
          <p:nvSpPr>
            <p:cNvPr name="AutoShape 5" id="5"/>
            <p:cNvSpPr/>
            <p:nvPr/>
          </p:nvSpPr>
          <p:spPr>
            <a:xfrm rot="5400000">
              <a:off x="15405493" y="4781573"/>
              <a:ext cx="9601246" cy="0"/>
            </a:xfrm>
            <a:prstGeom prst="line">
              <a:avLst/>
            </a:prstGeom>
            <a:ln cap="rnd" w="38100">
              <a:solidFill>
                <a:srgbClr val="D4293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10800000">
              <a:off x="0" y="9563146"/>
              <a:ext cx="20187066" cy="0"/>
            </a:xfrm>
            <a:prstGeom prst="line">
              <a:avLst/>
            </a:prstGeom>
            <a:ln cap="rnd" w="38100">
              <a:solidFill>
                <a:srgbClr val="D4293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00160" y="1028700"/>
            <a:ext cx="15168875" cy="7200935"/>
            <a:chOff x="0" y="0"/>
            <a:chExt cx="20225166" cy="9601246"/>
          </a:xfrm>
        </p:grpSpPr>
        <p:sp>
          <p:nvSpPr>
            <p:cNvPr name="AutoShape 8" id="8"/>
            <p:cNvSpPr/>
            <p:nvPr/>
          </p:nvSpPr>
          <p:spPr>
            <a:xfrm rot="5400000">
              <a:off x="-4781573" y="4781573"/>
              <a:ext cx="9601246" cy="0"/>
            </a:xfrm>
            <a:prstGeom prst="line">
              <a:avLst/>
            </a:prstGeom>
            <a:ln cap="rnd" w="38100">
              <a:solidFill>
                <a:srgbClr val="D4293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10800000">
              <a:off x="38100" y="0"/>
              <a:ext cx="20187066" cy="0"/>
            </a:xfrm>
            <a:prstGeom prst="line">
              <a:avLst/>
            </a:prstGeom>
            <a:ln cap="rnd" w="38100">
              <a:solidFill>
                <a:srgbClr val="D4293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27442" y="89901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29549" y="7605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44016" y="5365571"/>
            <a:ext cx="999967" cy="889971"/>
          </a:xfrm>
          <a:custGeom>
            <a:avLst/>
            <a:gdLst/>
            <a:ahLst/>
            <a:cxnLst/>
            <a:rect r="r" b="b" t="t" l="l"/>
            <a:pathLst>
              <a:path h="889971" w="999967">
                <a:moveTo>
                  <a:pt x="0" y="0"/>
                </a:moveTo>
                <a:lnTo>
                  <a:pt x="999968" y="0"/>
                </a:lnTo>
                <a:lnTo>
                  <a:pt x="999968" y="889971"/>
                </a:lnTo>
                <a:lnTo>
                  <a:pt x="0" y="889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67025" y="3179611"/>
            <a:ext cx="3798249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640">
                <a:solidFill>
                  <a:srgbClr val="D429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87584" y="6627329"/>
            <a:ext cx="791283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640">
                <a:solidFill>
                  <a:srgbClr val="D429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 H U N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84638" y="3951363"/>
            <a:ext cx="5518723" cy="1597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7200" spc="359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NATHANIEL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43533" y="-676278"/>
            <a:ext cx="7200935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b="true" sz="8799" spc="439">
                <a:solidFill>
                  <a:srgbClr val="D4293D">
                    <a:alpha val="24706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43533" y="9610722"/>
            <a:ext cx="7200935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b="true" sz="8799" spc="439">
                <a:solidFill>
                  <a:srgbClr val="D4293D">
                    <a:alpha val="24706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91105" y="8684576"/>
            <a:ext cx="1517611" cy="352534"/>
            <a:chOff x="0" y="0"/>
            <a:chExt cx="2023481" cy="470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2635" y="1028700"/>
            <a:ext cx="1517611" cy="352534"/>
            <a:chOff x="0" y="0"/>
            <a:chExt cx="2023481" cy="470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378077" y="1877488"/>
            <a:ext cx="11531846" cy="6532025"/>
          </a:xfrm>
          <a:custGeom>
            <a:avLst/>
            <a:gdLst/>
            <a:ahLst/>
            <a:cxnLst/>
            <a:rect r="r" b="b" t="t" l="l"/>
            <a:pathLst>
              <a:path h="6532025" w="11531846">
                <a:moveTo>
                  <a:pt x="0" y="0"/>
                </a:moveTo>
                <a:lnTo>
                  <a:pt x="11531846" y="0"/>
                </a:lnTo>
                <a:lnTo>
                  <a:pt x="11531846" y="6532024"/>
                </a:lnTo>
                <a:lnTo>
                  <a:pt x="0" y="6532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1449465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372210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89849" y="8770301"/>
            <a:ext cx="659906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800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“canoodling”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531313"/>
            <a:ext cx="3979409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4237387" y="8572695"/>
            <a:ext cx="3979374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481357" y="1263162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1"/>
                </a:lnTo>
                <a:lnTo>
                  <a:pt x="0" y="5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52080" y="8318832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1"/>
                </a:lnTo>
                <a:lnTo>
                  <a:pt x="0" y="5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94599" y="750452"/>
            <a:ext cx="5471731" cy="8999951"/>
          </a:xfrm>
          <a:custGeom>
            <a:avLst/>
            <a:gdLst/>
            <a:ahLst/>
            <a:cxnLst/>
            <a:rect r="r" b="b" t="t" l="l"/>
            <a:pathLst>
              <a:path h="8999951" w="5471731">
                <a:moveTo>
                  <a:pt x="0" y="0"/>
                </a:moveTo>
                <a:lnTo>
                  <a:pt x="5471731" y="0"/>
                </a:lnTo>
                <a:lnTo>
                  <a:pt x="5471731" y="8999951"/>
                </a:lnTo>
                <a:lnTo>
                  <a:pt x="0" y="8999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14494656" y="526629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3722106" y="526629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83529" y="2531993"/>
            <a:ext cx="3600825" cy="552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800">
                <a:solidFill>
                  <a:srgbClr val="D4293D"/>
                </a:solidFill>
                <a:latin typeface="Barlow Bold"/>
                <a:ea typeface="Barlow Bold"/>
                <a:cs typeface="Barlow Bold"/>
                <a:sym typeface="Barlow Bold"/>
              </a:rPr>
              <a:t>Me introducing you to Stumble Guys and you immediately winning 3 games in a row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58008" y="807658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408" y="89901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9895" y="676166"/>
            <a:ext cx="1517611" cy="352534"/>
            <a:chOff x="0" y="0"/>
            <a:chExt cx="2023481" cy="470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68238" y="8276147"/>
            <a:ext cx="384710" cy="1428006"/>
            <a:chOff x="0" y="0"/>
            <a:chExt cx="512946" cy="19040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433963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710462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6"/>
                  </a:lnTo>
                  <a:lnTo>
                    <a:pt x="0" y="470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046512" y="2273896"/>
            <a:ext cx="14194975" cy="5739208"/>
          </a:xfrm>
          <a:custGeom>
            <a:avLst/>
            <a:gdLst/>
            <a:ahLst/>
            <a:cxnLst/>
            <a:rect r="r" b="b" t="t" l="l"/>
            <a:pathLst>
              <a:path h="5739208" w="14194975">
                <a:moveTo>
                  <a:pt x="0" y="0"/>
                </a:moveTo>
                <a:lnTo>
                  <a:pt x="14194976" y="0"/>
                </a:lnTo>
                <a:lnTo>
                  <a:pt x="14194976" y="5739208"/>
                </a:lnTo>
                <a:lnTo>
                  <a:pt x="0" y="5739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82649" y="-817183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2649" y="9469817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44467" y="8212772"/>
            <a:ext cx="659906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800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I’m so savageeeeee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58008" y="807658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408" y="89901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9895" y="676166"/>
            <a:ext cx="1517611" cy="352534"/>
            <a:chOff x="0" y="0"/>
            <a:chExt cx="2023481" cy="470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68238" y="8276147"/>
            <a:ext cx="384710" cy="1428006"/>
            <a:chOff x="0" y="0"/>
            <a:chExt cx="512946" cy="19040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433963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710462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6"/>
                  </a:lnTo>
                  <a:lnTo>
                    <a:pt x="0" y="470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820497" y="2339272"/>
            <a:ext cx="12647007" cy="6650878"/>
          </a:xfrm>
          <a:custGeom>
            <a:avLst/>
            <a:gdLst/>
            <a:ahLst/>
            <a:cxnLst/>
            <a:rect r="r" b="b" t="t" l="l"/>
            <a:pathLst>
              <a:path h="6650878" w="12647007">
                <a:moveTo>
                  <a:pt x="0" y="0"/>
                </a:moveTo>
                <a:lnTo>
                  <a:pt x="12647006" y="0"/>
                </a:lnTo>
                <a:lnTo>
                  <a:pt x="12647006" y="6650878"/>
                </a:lnTo>
                <a:lnTo>
                  <a:pt x="0" y="6650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82649" y="-817183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2649" y="9469817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3474" y="1078165"/>
            <a:ext cx="1581947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GETTING HICKEYED IS YOUR PURPOSE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58008" y="807658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408" y="89901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9895" y="676166"/>
            <a:ext cx="1517611" cy="352534"/>
            <a:chOff x="0" y="0"/>
            <a:chExt cx="2023481" cy="470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68238" y="8276147"/>
            <a:ext cx="384710" cy="1428006"/>
            <a:chOff x="0" y="0"/>
            <a:chExt cx="512946" cy="19040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433963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710462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6"/>
                  </a:lnTo>
                  <a:lnTo>
                    <a:pt x="0" y="470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355600" y="1343958"/>
            <a:ext cx="11576800" cy="6567314"/>
          </a:xfrm>
          <a:custGeom>
            <a:avLst/>
            <a:gdLst/>
            <a:ahLst/>
            <a:cxnLst/>
            <a:rect r="r" b="b" t="t" l="l"/>
            <a:pathLst>
              <a:path h="6567314" w="11576800">
                <a:moveTo>
                  <a:pt x="0" y="0"/>
                </a:moveTo>
                <a:lnTo>
                  <a:pt x="11576800" y="0"/>
                </a:lnTo>
                <a:lnTo>
                  <a:pt x="11576800" y="6567314"/>
                </a:lnTo>
                <a:lnTo>
                  <a:pt x="0" y="6567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82649" y="-817183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2649" y="9469817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25768" y="8200007"/>
            <a:ext cx="643646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Upside down guy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531313"/>
            <a:ext cx="3979409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4237387" y="8572695"/>
            <a:ext cx="3979374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481357" y="1263162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1"/>
                </a:lnTo>
                <a:lnTo>
                  <a:pt x="0" y="5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52080" y="8318832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1"/>
                </a:lnTo>
                <a:lnTo>
                  <a:pt x="0" y="5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00081" y="454713"/>
            <a:ext cx="6531326" cy="8400420"/>
          </a:xfrm>
          <a:custGeom>
            <a:avLst/>
            <a:gdLst/>
            <a:ahLst/>
            <a:cxnLst/>
            <a:rect r="r" b="b" t="t" l="l"/>
            <a:pathLst>
              <a:path h="8400420" w="6531326">
                <a:moveTo>
                  <a:pt x="0" y="0"/>
                </a:moveTo>
                <a:lnTo>
                  <a:pt x="6531326" y="0"/>
                </a:lnTo>
                <a:lnTo>
                  <a:pt x="6531326" y="8400420"/>
                </a:lnTo>
                <a:lnTo>
                  <a:pt x="0" y="840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14494656" y="526629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3722106" y="526629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32341" y="9104608"/>
            <a:ext cx="659906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800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Tf is this?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8507095"/>
            <a:ext cx="4516025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13930881" y="8507095"/>
            <a:ext cx="4516025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82649" y="-817183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82649" y="9469817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2844" y="1605130"/>
            <a:ext cx="12480657" cy="353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0"/>
              </a:lnSpc>
            </a:pPr>
            <a:r>
              <a:rPr lang="en-US" b="true" sz="5960">
                <a:solidFill>
                  <a:srgbClr val="D4293D"/>
                </a:solidFill>
                <a:latin typeface="Biski Bold"/>
                <a:ea typeface="Biski Bold"/>
                <a:cs typeface="Biski Bold"/>
                <a:sym typeface="Biski Bold"/>
              </a:rPr>
              <a:t>I love all of this, talking with you, spending time with you, hearing you talk(YAP) about things, and everything you do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99236" y="6482117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48760" y="6433311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46869" y="2905675"/>
            <a:ext cx="1517611" cy="352534"/>
            <a:chOff x="0" y="0"/>
            <a:chExt cx="2023481" cy="4700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623520" y="5887542"/>
            <a:ext cx="1517611" cy="352534"/>
            <a:chOff x="0" y="0"/>
            <a:chExt cx="2023481" cy="4700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102824" y="6125188"/>
            <a:ext cx="11520696" cy="97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b="true" sz="4593">
                <a:solidFill>
                  <a:srgbClr val="D4293D"/>
                </a:solidFill>
                <a:latin typeface="Biski Bold"/>
                <a:ea typeface="Biski Bold"/>
                <a:cs typeface="Biski Bold"/>
                <a:sym typeface="Biski Bold"/>
              </a:rPr>
              <a:t>SOOOO GLAD TO HAVE YOU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8228" r="-382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3922" y="523422"/>
            <a:ext cx="9240157" cy="9240157"/>
          </a:xfrm>
          <a:custGeom>
            <a:avLst/>
            <a:gdLst/>
            <a:ahLst/>
            <a:cxnLst/>
            <a:rect r="r" b="b" t="t" l="l"/>
            <a:pathLst>
              <a:path h="9240157" w="9240157">
                <a:moveTo>
                  <a:pt x="0" y="0"/>
                </a:moveTo>
                <a:lnTo>
                  <a:pt x="9240156" y="0"/>
                </a:lnTo>
                <a:lnTo>
                  <a:pt x="9240156" y="9240156"/>
                </a:lnTo>
                <a:lnTo>
                  <a:pt x="0" y="9240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10050166" y="5129212"/>
            <a:ext cx="10287959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021071" y="5129212"/>
            <a:ext cx="10287000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64661" y="48753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6120754" y="48753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59409" y="1426157"/>
            <a:ext cx="6769181" cy="8636914"/>
          </a:xfrm>
          <a:custGeom>
            <a:avLst/>
            <a:gdLst/>
            <a:ahLst/>
            <a:cxnLst/>
            <a:rect r="r" b="b" t="t" l="l"/>
            <a:pathLst>
              <a:path h="8636914" w="6769181">
                <a:moveTo>
                  <a:pt x="0" y="0"/>
                </a:moveTo>
                <a:lnTo>
                  <a:pt x="6769182" y="0"/>
                </a:lnTo>
                <a:lnTo>
                  <a:pt x="6769182" y="8636914"/>
                </a:lnTo>
                <a:lnTo>
                  <a:pt x="0" y="8636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1449465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372210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40056" y="217854"/>
            <a:ext cx="643646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US ON CALL NOW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8228" r="-382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3922" y="523422"/>
            <a:ext cx="9240157" cy="9240157"/>
          </a:xfrm>
          <a:custGeom>
            <a:avLst/>
            <a:gdLst/>
            <a:ahLst/>
            <a:cxnLst/>
            <a:rect r="r" b="b" t="t" l="l"/>
            <a:pathLst>
              <a:path h="9240157" w="9240157">
                <a:moveTo>
                  <a:pt x="0" y="0"/>
                </a:moveTo>
                <a:lnTo>
                  <a:pt x="9240156" y="0"/>
                </a:lnTo>
                <a:lnTo>
                  <a:pt x="9240156" y="9240156"/>
                </a:lnTo>
                <a:lnTo>
                  <a:pt x="0" y="9240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10050166" y="5129212"/>
            <a:ext cx="10287959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021071" y="5129212"/>
            <a:ext cx="10287000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64661" y="48753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6120754" y="48753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37388" y="999330"/>
            <a:ext cx="4341986" cy="9287670"/>
          </a:xfrm>
          <a:custGeom>
            <a:avLst/>
            <a:gdLst/>
            <a:ahLst/>
            <a:cxnLst/>
            <a:rect r="r" b="b" t="t" l="l"/>
            <a:pathLst>
              <a:path h="9287670" w="4341986">
                <a:moveTo>
                  <a:pt x="0" y="0"/>
                </a:moveTo>
                <a:lnTo>
                  <a:pt x="4341986" y="0"/>
                </a:lnTo>
                <a:lnTo>
                  <a:pt x="4341986" y="9287670"/>
                </a:lnTo>
                <a:lnTo>
                  <a:pt x="0" y="92876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1449465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372210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25768" y="47625"/>
            <a:ext cx="643646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OUR FIRST CALL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81050"/>
            <a:ext cx="11849100" cy="11849100"/>
          </a:xfrm>
          <a:custGeom>
            <a:avLst/>
            <a:gdLst/>
            <a:ahLst/>
            <a:cxnLst/>
            <a:rect r="r" b="b" t="t" l="l"/>
            <a:pathLst>
              <a:path h="11849100" w="11849100">
                <a:moveTo>
                  <a:pt x="0" y="0"/>
                </a:moveTo>
                <a:lnTo>
                  <a:pt x="11849100" y="0"/>
                </a:lnTo>
                <a:lnTo>
                  <a:pt x="11849100" y="11849100"/>
                </a:lnTo>
                <a:lnTo>
                  <a:pt x="0" y="1184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8228" r="-38228" b="0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0" y="8507095"/>
            <a:ext cx="4516025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10800000">
            <a:off x="13930881" y="8507095"/>
            <a:ext cx="4516025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82649" y="-817183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82649" y="9469817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62594" y="1689100"/>
            <a:ext cx="8242756" cy="717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Love how far we have come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86291" y="8253232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1"/>
                </a:lnTo>
                <a:lnTo>
                  <a:pt x="0" y="536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99124" y="8253232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1"/>
                </a:lnTo>
                <a:lnTo>
                  <a:pt x="0" y="536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146869" y="2905675"/>
            <a:ext cx="1517611" cy="352534"/>
            <a:chOff x="0" y="0"/>
            <a:chExt cx="2023481" cy="4700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623520" y="5887542"/>
            <a:ext cx="1517611" cy="352534"/>
            <a:chOff x="0" y="0"/>
            <a:chExt cx="2023481" cy="4700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5400000">
            <a:off x="8075469" y="2899862"/>
            <a:ext cx="2537728" cy="115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 spc="223">
                <a:solidFill>
                  <a:srgbClr val="D429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MY FAVOURITE!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425909" y="5289619"/>
            <a:ext cx="1517611" cy="352534"/>
            <a:chOff x="0" y="0"/>
            <a:chExt cx="2023481" cy="470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H="true" flipV="true">
            <a:off x="10908762" y="9258300"/>
            <a:ext cx="7379238" cy="18577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282722" y="8354047"/>
            <a:ext cx="310776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spc="120">
                <a:solidFill>
                  <a:srgbClr val="5FA0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Report Phoenixtrinity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10416" y="9109489"/>
            <a:ext cx="285238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spc="120">
                <a:solidFill>
                  <a:srgbClr val="5FA0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Delete Conversation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88950" y="826551"/>
            <a:ext cx="5723885" cy="8926136"/>
            <a:chOff x="0" y="0"/>
            <a:chExt cx="7631846" cy="119015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31846" cy="11901515"/>
            </a:xfrm>
            <a:custGeom>
              <a:avLst/>
              <a:gdLst/>
              <a:ahLst/>
              <a:cxnLst/>
              <a:rect r="r" b="b" t="t" l="l"/>
              <a:pathLst>
                <a:path h="11901515" w="7631846">
                  <a:moveTo>
                    <a:pt x="0" y="0"/>
                  </a:moveTo>
                  <a:lnTo>
                    <a:pt x="7631846" y="0"/>
                  </a:lnTo>
                  <a:lnTo>
                    <a:pt x="7631846" y="11901515"/>
                  </a:lnTo>
                  <a:lnTo>
                    <a:pt x="0" y="11901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925002"/>
              <a:ext cx="7542849" cy="5991122"/>
              <a:chOff x="0" y="0"/>
              <a:chExt cx="1489946" cy="118343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89945" cy="1183431"/>
              </a:xfrm>
              <a:custGeom>
                <a:avLst/>
                <a:gdLst/>
                <a:ahLst/>
                <a:cxnLst/>
                <a:rect r="r" b="b" t="t" l="l"/>
                <a:pathLst>
                  <a:path h="1183431" w="1489945">
                    <a:moveTo>
                      <a:pt x="0" y="0"/>
                    </a:moveTo>
                    <a:lnTo>
                      <a:pt x="1489945" y="0"/>
                    </a:lnTo>
                    <a:lnTo>
                      <a:pt x="1489945" y="1183431"/>
                    </a:lnTo>
                    <a:lnTo>
                      <a:pt x="0" y="1183431"/>
                    </a:lnTo>
                    <a:close/>
                  </a:path>
                </a:pathLst>
              </a:custGeom>
              <a:solidFill>
                <a:srgbClr val="CCCCC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489946" cy="1231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7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670377" y="3006815"/>
              <a:ext cx="4291092" cy="3594062"/>
            </a:xfrm>
            <a:custGeom>
              <a:avLst/>
              <a:gdLst/>
              <a:ahLst/>
              <a:cxnLst/>
              <a:rect r="r" b="b" t="t" l="l"/>
              <a:pathLst>
                <a:path h="3594062" w="4291092">
                  <a:moveTo>
                    <a:pt x="0" y="0"/>
                  </a:moveTo>
                  <a:lnTo>
                    <a:pt x="4291092" y="0"/>
                  </a:lnTo>
                  <a:lnTo>
                    <a:pt x="4291092" y="3594062"/>
                  </a:lnTo>
                  <a:lnTo>
                    <a:pt x="0" y="3594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1000"/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48986" y="1667439"/>
              <a:ext cx="874618" cy="830154"/>
            </a:xfrm>
            <a:custGeom>
              <a:avLst/>
              <a:gdLst/>
              <a:ahLst/>
              <a:cxnLst/>
              <a:rect r="r" b="b" t="t" l="l"/>
              <a:pathLst>
                <a:path h="830154" w="874618">
                  <a:moveTo>
                    <a:pt x="0" y="0"/>
                  </a:moveTo>
                  <a:lnTo>
                    <a:pt x="874618" y="0"/>
                  </a:lnTo>
                  <a:lnTo>
                    <a:pt x="874618" y="830154"/>
                  </a:lnTo>
                  <a:lnTo>
                    <a:pt x="0" y="83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49" t="-2519" r="-464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1475232" y="1762603"/>
              <a:ext cx="1341266" cy="639826"/>
              <a:chOff x="0" y="0"/>
              <a:chExt cx="264941" cy="12638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64941" cy="126385"/>
              </a:xfrm>
              <a:custGeom>
                <a:avLst/>
                <a:gdLst/>
                <a:ahLst/>
                <a:cxnLst/>
                <a:rect r="r" b="b" t="t" l="l"/>
                <a:pathLst>
                  <a:path h="126385" w="264941">
                    <a:moveTo>
                      <a:pt x="63193" y="0"/>
                    </a:moveTo>
                    <a:lnTo>
                      <a:pt x="201749" y="0"/>
                    </a:lnTo>
                    <a:cubicBezTo>
                      <a:pt x="236649" y="0"/>
                      <a:pt x="264941" y="28292"/>
                      <a:pt x="264941" y="63193"/>
                    </a:cubicBezTo>
                    <a:lnTo>
                      <a:pt x="264941" y="63193"/>
                    </a:lnTo>
                    <a:cubicBezTo>
                      <a:pt x="264941" y="79952"/>
                      <a:pt x="258284" y="96026"/>
                      <a:pt x="246433" y="107877"/>
                    </a:cubicBezTo>
                    <a:cubicBezTo>
                      <a:pt x="234582" y="119728"/>
                      <a:pt x="218508" y="126385"/>
                      <a:pt x="201749" y="126385"/>
                    </a:cubicBezTo>
                    <a:lnTo>
                      <a:pt x="63193" y="126385"/>
                    </a:lnTo>
                    <a:cubicBezTo>
                      <a:pt x="28292" y="126385"/>
                      <a:pt x="0" y="98093"/>
                      <a:pt x="0" y="63193"/>
                    </a:cubicBezTo>
                    <a:lnTo>
                      <a:pt x="0" y="63193"/>
                    </a:lnTo>
                    <a:cubicBezTo>
                      <a:pt x="0" y="28292"/>
                      <a:pt x="28292" y="0"/>
                      <a:pt x="63193" y="0"/>
                    </a:cubicBezTo>
                    <a:close/>
                  </a:path>
                </a:pathLst>
              </a:custGeom>
              <a:solidFill>
                <a:srgbClr val="EEEFF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264941" cy="1740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  <a:r>
                  <a:rPr lang="en-US" b="true" sz="2100" spc="105">
                    <a:solidFill>
                      <a:srgbClr val="4F4848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Hey!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5400000">
              <a:off x="1345503" y="1904056"/>
              <a:ext cx="259457" cy="356920"/>
              <a:chOff x="0" y="0"/>
              <a:chExt cx="812800" cy="11181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1118121"/>
              </a:xfrm>
              <a:custGeom>
                <a:avLst/>
                <a:gdLst/>
                <a:ahLst/>
                <a:cxnLst/>
                <a:rect r="r" b="b" t="t" l="l"/>
                <a:pathLst>
                  <a:path h="1118121" w="812800">
                    <a:moveTo>
                      <a:pt x="406400" y="111812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1118121"/>
                    </a:lnTo>
                    <a:close/>
                  </a:path>
                </a:pathLst>
              </a:custGeom>
              <a:solidFill>
                <a:srgbClr val="EEEFF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7000" y="32241"/>
                <a:ext cx="558800" cy="566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7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889174" y="8985735"/>
              <a:ext cx="3853498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 spc="120">
                  <a:solidFill>
                    <a:srgbClr val="5FA0F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Mute Phoenixtrinity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635299" y="7922892"/>
              <a:ext cx="2361248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 spc="120">
                  <a:solidFill>
                    <a:srgbClr val="5FA0F9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View Profile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423408" y="186825"/>
              <a:ext cx="2785030" cy="39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9"/>
                </a:lnSpc>
                <a:spcBef>
                  <a:spcPct val="0"/>
                </a:spcBef>
              </a:pPr>
              <a:r>
                <a:rPr lang="en-US" sz="1899" spc="94">
                  <a:solidFill>
                    <a:srgbClr val="4F4848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Phoenixtrinity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218959" y="2987063"/>
            <a:ext cx="1098596" cy="977750"/>
          </a:xfrm>
          <a:custGeom>
            <a:avLst/>
            <a:gdLst/>
            <a:ahLst/>
            <a:cxnLst/>
            <a:rect r="r" b="b" t="t" l="l"/>
            <a:pathLst>
              <a:path h="977750" w="1098596">
                <a:moveTo>
                  <a:pt x="0" y="0"/>
                </a:moveTo>
                <a:lnTo>
                  <a:pt x="1098596" y="0"/>
                </a:lnTo>
                <a:lnTo>
                  <a:pt x="1098596" y="977751"/>
                </a:lnTo>
                <a:lnTo>
                  <a:pt x="0" y="977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908762" y="6092914"/>
            <a:ext cx="6350538" cy="306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5"/>
              </a:lnSpc>
            </a:pPr>
            <a:r>
              <a:rPr lang="en-US" sz="5079" b="true">
                <a:solidFill>
                  <a:srgbClr val="D4293D"/>
                </a:solidFill>
                <a:latin typeface="Barlow Bold"/>
                <a:ea typeface="Barlow Bold"/>
                <a:cs typeface="Barlow Bold"/>
                <a:sym typeface="Barlow Bold"/>
              </a:rPr>
              <a:t>We’d never expected  where a random ‘hey’ on a cringey app could lead us to</a:t>
            </a:r>
          </a:p>
        </p:txBody>
      </p:sp>
      <p:sp>
        <p:nvSpPr>
          <p:cNvPr name="TextBox 28" id="28"/>
          <p:cNvSpPr txBox="true"/>
          <p:nvPr/>
        </p:nvSpPr>
        <p:spPr>
          <a:xfrm rot="-5400000">
            <a:off x="1449465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29" id="29"/>
          <p:cNvSpPr txBox="true"/>
          <p:nvPr/>
        </p:nvSpPr>
        <p:spPr>
          <a:xfrm rot="-5400000">
            <a:off x="-372210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2888950" y="826551"/>
            <a:ext cx="5876285" cy="9078536"/>
          </a:xfrm>
          <a:custGeom>
            <a:avLst/>
            <a:gdLst/>
            <a:ahLst/>
            <a:cxnLst/>
            <a:rect r="r" b="b" t="t" l="l"/>
            <a:pathLst>
              <a:path h="9078536" w="5876285">
                <a:moveTo>
                  <a:pt x="0" y="0"/>
                </a:moveTo>
                <a:lnTo>
                  <a:pt x="5876285" y="0"/>
                </a:lnTo>
                <a:lnTo>
                  <a:pt x="5876285" y="9078536"/>
                </a:lnTo>
                <a:lnTo>
                  <a:pt x="0" y="9078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" t="0" r="-185" b="-131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1" id="31"/>
          <p:cNvGrpSpPr/>
          <p:nvPr/>
        </p:nvGrpSpPr>
        <p:grpSpPr>
          <a:xfrm rot="0">
            <a:off x="3041350" y="1563624"/>
            <a:ext cx="5657137" cy="4602420"/>
            <a:chOff x="0" y="0"/>
            <a:chExt cx="1489946" cy="12121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89945" cy="1212160"/>
            </a:xfrm>
            <a:custGeom>
              <a:avLst/>
              <a:gdLst/>
              <a:ahLst/>
              <a:cxnLst/>
              <a:rect r="r" b="b" t="t" l="l"/>
              <a:pathLst>
                <a:path h="1212160" w="1489945">
                  <a:moveTo>
                    <a:pt x="0" y="0"/>
                  </a:moveTo>
                  <a:lnTo>
                    <a:pt x="1489945" y="0"/>
                  </a:lnTo>
                  <a:lnTo>
                    <a:pt x="1489945" y="1212160"/>
                  </a:lnTo>
                  <a:lnTo>
                    <a:pt x="0" y="1212160"/>
                  </a:lnTo>
                  <a:close/>
                </a:path>
              </a:pathLst>
            </a:custGeom>
            <a:solidFill>
              <a:srgbClr val="CCCCCC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489946" cy="125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4294133" y="3234063"/>
            <a:ext cx="3218319" cy="2695547"/>
          </a:xfrm>
          <a:custGeom>
            <a:avLst/>
            <a:gdLst/>
            <a:ahLst/>
            <a:cxnLst/>
            <a:rect r="r" b="b" t="t" l="l"/>
            <a:pathLst>
              <a:path h="2695547" w="3218319">
                <a:moveTo>
                  <a:pt x="0" y="0"/>
                </a:moveTo>
                <a:lnTo>
                  <a:pt x="3218319" y="0"/>
                </a:lnTo>
                <a:lnTo>
                  <a:pt x="3218319" y="2695546"/>
                </a:lnTo>
                <a:lnTo>
                  <a:pt x="0" y="269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1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3303090" y="2229530"/>
            <a:ext cx="655963" cy="622616"/>
          </a:xfrm>
          <a:custGeom>
            <a:avLst/>
            <a:gdLst/>
            <a:ahLst/>
            <a:cxnLst/>
            <a:rect r="r" b="b" t="t" l="l"/>
            <a:pathLst>
              <a:path h="622616" w="655963">
                <a:moveTo>
                  <a:pt x="0" y="0"/>
                </a:moveTo>
                <a:lnTo>
                  <a:pt x="655963" y="0"/>
                </a:lnTo>
                <a:lnTo>
                  <a:pt x="655963" y="622616"/>
                </a:lnTo>
                <a:lnTo>
                  <a:pt x="0" y="62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9" t="-2519" r="-464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6" id="36"/>
          <p:cNvGrpSpPr/>
          <p:nvPr/>
        </p:nvGrpSpPr>
        <p:grpSpPr>
          <a:xfrm rot="0">
            <a:off x="4147774" y="2300903"/>
            <a:ext cx="1005949" cy="479870"/>
            <a:chOff x="0" y="0"/>
            <a:chExt cx="264941" cy="12638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64941" cy="126385"/>
            </a:xfrm>
            <a:custGeom>
              <a:avLst/>
              <a:gdLst/>
              <a:ahLst/>
              <a:cxnLst/>
              <a:rect r="r" b="b" t="t" l="l"/>
              <a:pathLst>
                <a:path h="126385" w="264941">
                  <a:moveTo>
                    <a:pt x="63193" y="0"/>
                  </a:moveTo>
                  <a:lnTo>
                    <a:pt x="201749" y="0"/>
                  </a:lnTo>
                  <a:cubicBezTo>
                    <a:pt x="236649" y="0"/>
                    <a:pt x="264941" y="28292"/>
                    <a:pt x="264941" y="63193"/>
                  </a:cubicBezTo>
                  <a:lnTo>
                    <a:pt x="264941" y="63193"/>
                  </a:lnTo>
                  <a:cubicBezTo>
                    <a:pt x="264941" y="79952"/>
                    <a:pt x="258284" y="96026"/>
                    <a:pt x="246433" y="107877"/>
                  </a:cubicBezTo>
                  <a:cubicBezTo>
                    <a:pt x="234582" y="119728"/>
                    <a:pt x="218508" y="126385"/>
                    <a:pt x="201749" y="126385"/>
                  </a:cubicBezTo>
                  <a:lnTo>
                    <a:pt x="63193" y="126385"/>
                  </a:lnTo>
                  <a:cubicBezTo>
                    <a:pt x="28292" y="126385"/>
                    <a:pt x="0" y="98093"/>
                    <a:pt x="0" y="63193"/>
                  </a:cubicBezTo>
                  <a:lnTo>
                    <a:pt x="0" y="63193"/>
                  </a:lnTo>
                  <a:cubicBezTo>
                    <a:pt x="0" y="28292"/>
                    <a:pt x="28292" y="0"/>
                    <a:pt x="63193" y="0"/>
                  </a:cubicBezTo>
                  <a:close/>
                </a:path>
              </a:pathLst>
            </a:custGeom>
            <a:solidFill>
              <a:srgbClr val="EEEFF0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264941" cy="174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2100" spc="105">
                  <a:solidFill>
                    <a:srgbClr val="4F4848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Hey!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4050478" y="2406993"/>
            <a:ext cx="194593" cy="267690"/>
            <a:chOff x="0" y="0"/>
            <a:chExt cx="812800" cy="111812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1118121"/>
            </a:xfrm>
            <a:custGeom>
              <a:avLst/>
              <a:gdLst/>
              <a:ahLst/>
              <a:cxnLst/>
              <a:rect r="r" b="b" t="t" l="l"/>
              <a:pathLst>
                <a:path h="1118121" w="812800">
                  <a:moveTo>
                    <a:pt x="406400" y="111812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118121"/>
                  </a:lnTo>
                  <a:close/>
                </a:path>
              </a:pathLst>
            </a:custGeom>
            <a:solidFill>
              <a:srgbClr val="EEEFF0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27000" y="32241"/>
              <a:ext cx="558800" cy="566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4458231" y="7706347"/>
            <a:ext cx="289012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spc="120">
                <a:solidFill>
                  <a:srgbClr val="5FA0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Mute Phoenixtrinity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017825" y="6909214"/>
            <a:ext cx="177093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spc="120">
                <a:solidFill>
                  <a:srgbClr val="5FA0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View Profile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858906" y="939278"/>
            <a:ext cx="2088773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 spc="94">
                <a:solidFill>
                  <a:srgbClr val="4F4848"/>
                </a:solidFill>
                <a:latin typeface="Archivo Black"/>
                <a:ea typeface="Archivo Black"/>
                <a:cs typeface="Archivo Black"/>
                <a:sym typeface="Archivo Black"/>
              </a:rPr>
              <a:t>Phoenixtrinity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282722" y="8632243"/>
            <a:ext cx="341065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400" spc="120">
                <a:solidFill>
                  <a:srgbClr val="5FA0F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Report Phoenixtrinity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000250"/>
            <a:ext cx="14287500" cy="14287500"/>
          </a:xfrm>
          <a:custGeom>
            <a:avLst/>
            <a:gdLst/>
            <a:ahLst/>
            <a:cxnLst/>
            <a:rect r="r" b="b" t="t" l="l"/>
            <a:pathLst>
              <a:path h="14287500" w="14287500">
                <a:moveTo>
                  <a:pt x="0" y="0"/>
                </a:moveTo>
                <a:lnTo>
                  <a:pt x="14287500" y="0"/>
                </a:lnTo>
                <a:lnTo>
                  <a:pt x="142875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8228" r="-382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3922" y="523422"/>
            <a:ext cx="9240157" cy="9240157"/>
          </a:xfrm>
          <a:custGeom>
            <a:avLst/>
            <a:gdLst/>
            <a:ahLst/>
            <a:cxnLst/>
            <a:rect r="r" b="b" t="t" l="l"/>
            <a:pathLst>
              <a:path h="9240157" w="9240157">
                <a:moveTo>
                  <a:pt x="0" y="0"/>
                </a:moveTo>
                <a:lnTo>
                  <a:pt x="9240156" y="0"/>
                </a:lnTo>
                <a:lnTo>
                  <a:pt x="9240156" y="9240156"/>
                </a:lnTo>
                <a:lnTo>
                  <a:pt x="0" y="9240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90542" y="2057365"/>
            <a:ext cx="15168875" cy="7200935"/>
            <a:chOff x="0" y="0"/>
            <a:chExt cx="20225166" cy="9601246"/>
          </a:xfrm>
        </p:grpSpPr>
        <p:sp>
          <p:nvSpPr>
            <p:cNvPr name="AutoShape 5" id="5"/>
            <p:cNvSpPr/>
            <p:nvPr/>
          </p:nvSpPr>
          <p:spPr>
            <a:xfrm rot="5400000">
              <a:off x="15405493" y="4781573"/>
              <a:ext cx="9601246" cy="0"/>
            </a:xfrm>
            <a:prstGeom prst="line">
              <a:avLst/>
            </a:prstGeom>
            <a:ln cap="rnd" w="38100">
              <a:solidFill>
                <a:srgbClr val="D4293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10800000">
              <a:off x="0" y="9563146"/>
              <a:ext cx="20187066" cy="0"/>
            </a:xfrm>
            <a:prstGeom prst="line">
              <a:avLst/>
            </a:prstGeom>
            <a:ln cap="rnd" w="38100">
              <a:solidFill>
                <a:srgbClr val="D4293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00160" y="1028700"/>
            <a:ext cx="15168875" cy="7200935"/>
            <a:chOff x="0" y="0"/>
            <a:chExt cx="20225166" cy="9601246"/>
          </a:xfrm>
        </p:grpSpPr>
        <p:sp>
          <p:nvSpPr>
            <p:cNvPr name="AutoShape 8" id="8"/>
            <p:cNvSpPr/>
            <p:nvPr/>
          </p:nvSpPr>
          <p:spPr>
            <a:xfrm rot="5400000">
              <a:off x="-4781573" y="4781573"/>
              <a:ext cx="9601246" cy="0"/>
            </a:xfrm>
            <a:prstGeom prst="line">
              <a:avLst/>
            </a:prstGeom>
            <a:ln cap="rnd" w="38100">
              <a:solidFill>
                <a:srgbClr val="D4293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10800000">
              <a:off x="38100" y="0"/>
              <a:ext cx="20187066" cy="0"/>
            </a:xfrm>
            <a:prstGeom prst="line">
              <a:avLst/>
            </a:prstGeom>
            <a:ln cap="rnd" w="38100">
              <a:solidFill>
                <a:srgbClr val="D4293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27442" y="89901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29549" y="7605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67025" y="3179611"/>
            <a:ext cx="3798249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640">
                <a:solidFill>
                  <a:srgbClr val="D429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HAPPY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87584" y="6627329"/>
            <a:ext cx="7912833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640">
                <a:solidFill>
                  <a:srgbClr val="D429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MY LOVE!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33692" y="3951363"/>
            <a:ext cx="6220616" cy="173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7200" spc="359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VALENTINE'S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68759" y="5130545"/>
            <a:ext cx="1950482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7200" spc="359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DAY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43533" y="-676278"/>
            <a:ext cx="7200935" cy="134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8750" spc="437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43533" y="9610722"/>
            <a:ext cx="7200935" cy="134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b="true" sz="8750" spc="437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94224" y="2876251"/>
            <a:ext cx="11499552" cy="488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1"/>
              </a:lnSpc>
            </a:pPr>
            <a:r>
              <a:rPr lang="en-US" sz="18761" b="true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Thank</a:t>
            </a:r>
          </a:p>
          <a:p>
            <a:pPr algn="ctr">
              <a:lnSpc>
                <a:spcPts val="18761"/>
              </a:lnSpc>
            </a:pPr>
            <a:r>
              <a:rPr lang="en-US" b="true" sz="18761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You !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61003" y="3258005"/>
            <a:ext cx="19410005" cy="43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7"/>
              </a:lnSpc>
            </a:pPr>
            <a:r>
              <a:rPr lang="en-US" b="true" sz="32967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btw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8228" r="-382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3922" y="523422"/>
            <a:ext cx="9240157" cy="9240157"/>
          </a:xfrm>
          <a:custGeom>
            <a:avLst/>
            <a:gdLst/>
            <a:ahLst/>
            <a:cxnLst/>
            <a:rect r="r" b="b" t="t" l="l"/>
            <a:pathLst>
              <a:path h="9240157" w="9240157">
                <a:moveTo>
                  <a:pt x="0" y="0"/>
                </a:moveTo>
                <a:lnTo>
                  <a:pt x="9240156" y="0"/>
                </a:lnTo>
                <a:lnTo>
                  <a:pt x="9240156" y="9240156"/>
                </a:lnTo>
                <a:lnTo>
                  <a:pt x="0" y="9240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10050166" y="5129212"/>
            <a:ext cx="10287959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021071" y="5129212"/>
            <a:ext cx="10287000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64661" y="48753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6120754" y="48753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5" y="0"/>
                </a:lnTo>
                <a:lnTo>
                  <a:pt x="602585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>
                  <p14:trim st="13880.0000" end="96452.9000"/>
                </p14:media>
              </p:ext>
            </p:extLst>
          </p:nvPr>
        </p:nvPicPr>
        <p:blipFill>
          <a:blip r:embed="rId8"/>
          <a:srcRect l="0" t="19969" r="0" b="30377"/>
          <a:stretch>
            <a:fillRect/>
          </a:stretch>
        </p:blipFill>
        <p:spPr>
          <a:xfrm flipH="false" flipV="false" rot="0">
            <a:off x="5072776" y="2682984"/>
            <a:ext cx="8071724" cy="708059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-5400000">
            <a:off x="1449465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372210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40056" y="513897"/>
            <a:ext cx="6436464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I love making you smile :DD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8228" r="-38228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2277339" y="5172075"/>
            <a:ext cx="2950674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3059986" y="5129212"/>
            <a:ext cx="2950674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28039" y="4889637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1"/>
                </a:lnTo>
                <a:lnTo>
                  <a:pt x="0" y="536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7377" y="48753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1449465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372210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30648" y="1882844"/>
            <a:ext cx="5826704" cy="651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8"/>
              </a:lnSpc>
            </a:pPr>
            <a:r>
              <a:rPr lang="en-US" sz="8590" b="true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Here’s</a:t>
            </a:r>
          </a:p>
          <a:p>
            <a:pPr algn="ctr">
              <a:lnSpc>
                <a:spcPts val="10308"/>
              </a:lnSpc>
            </a:pPr>
            <a:r>
              <a:rPr lang="en-US" sz="8590" b="true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where</a:t>
            </a:r>
          </a:p>
          <a:p>
            <a:pPr algn="ctr">
              <a:lnSpc>
                <a:spcPts val="10308"/>
              </a:lnSpc>
            </a:pPr>
            <a:r>
              <a:rPr lang="en-US" sz="8590" b="true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it did</a:t>
            </a:r>
          </a:p>
          <a:p>
            <a:pPr algn="ctr">
              <a:lnSpc>
                <a:spcPts val="10308"/>
              </a:lnSpc>
            </a:pPr>
            <a:r>
              <a:rPr lang="en-US" sz="8590" b="true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take</a:t>
            </a:r>
          </a:p>
          <a:p>
            <a:pPr algn="ctr">
              <a:lnSpc>
                <a:spcPts val="10308"/>
              </a:lnSpc>
            </a:pPr>
            <a:r>
              <a:rPr lang="en-US" b="true" sz="8590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us to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81050"/>
            <a:ext cx="11849100" cy="11849100"/>
          </a:xfrm>
          <a:custGeom>
            <a:avLst/>
            <a:gdLst/>
            <a:ahLst/>
            <a:cxnLst/>
            <a:rect r="r" b="b" t="t" l="l"/>
            <a:pathLst>
              <a:path h="11849100" w="11849100">
                <a:moveTo>
                  <a:pt x="0" y="0"/>
                </a:moveTo>
                <a:lnTo>
                  <a:pt x="11849100" y="0"/>
                </a:lnTo>
                <a:lnTo>
                  <a:pt x="11849100" y="11849100"/>
                </a:lnTo>
                <a:lnTo>
                  <a:pt x="0" y="1184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8228" r="-382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58008" y="807658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408" y="89901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9895" y="676166"/>
            <a:ext cx="1517611" cy="352534"/>
            <a:chOff x="0" y="0"/>
            <a:chExt cx="2023481" cy="470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368238" y="8276147"/>
            <a:ext cx="384710" cy="1428006"/>
            <a:chOff x="0" y="0"/>
            <a:chExt cx="512946" cy="19040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433963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710462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6"/>
                  </a:lnTo>
                  <a:lnTo>
                    <a:pt x="0" y="470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511051" y="386966"/>
            <a:ext cx="13265899" cy="9317187"/>
          </a:xfrm>
          <a:custGeom>
            <a:avLst/>
            <a:gdLst/>
            <a:ahLst/>
            <a:cxnLst/>
            <a:rect r="r" b="b" t="t" l="l"/>
            <a:pathLst>
              <a:path h="9317187" w="13265899">
                <a:moveTo>
                  <a:pt x="0" y="0"/>
                </a:moveTo>
                <a:lnTo>
                  <a:pt x="13265898" y="0"/>
                </a:lnTo>
                <a:lnTo>
                  <a:pt x="13265898" y="9317187"/>
                </a:lnTo>
                <a:lnTo>
                  <a:pt x="0" y="93171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82649" y="-817183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2649" y="9469817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58008" y="807658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408" y="89901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9895" y="676166"/>
            <a:ext cx="1517611" cy="352534"/>
            <a:chOff x="0" y="0"/>
            <a:chExt cx="2023481" cy="470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68238" y="8276147"/>
            <a:ext cx="384710" cy="1428006"/>
            <a:chOff x="0" y="0"/>
            <a:chExt cx="512946" cy="19040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433963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710462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6"/>
                  </a:lnTo>
                  <a:lnTo>
                    <a:pt x="0" y="470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782649" y="-817183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82649" y="9469817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119173" y="2149697"/>
            <a:ext cx="7746086" cy="6126450"/>
            <a:chOff x="0" y="0"/>
            <a:chExt cx="10328114" cy="81685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28114" cy="8168599"/>
            </a:xfrm>
            <a:custGeom>
              <a:avLst/>
              <a:gdLst/>
              <a:ahLst/>
              <a:cxnLst/>
              <a:rect r="r" b="b" t="t" l="l"/>
              <a:pathLst>
                <a:path h="8168599" w="10328114">
                  <a:moveTo>
                    <a:pt x="0" y="0"/>
                  </a:moveTo>
                  <a:lnTo>
                    <a:pt x="10328114" y="0"/>
                  </a:lnTo>
                  <a:lnTo>
                    <a:pt x="10328114" y="8168599"/>
                  </a:lnTo>
                  <a:lnTo>
                    <a:pt x="0" y="8168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714795"/>
              <a:ext cx="10328114" cy="3026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176"/>
                </a:lnSpc>
              </a:pPr>
              <a:r>
                <a:rPr lang="en-US" sz="13697" b="true">
                  <a:solidFill>
                    <a:srgbClr val="D4293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.  .  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58008" y="807658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408" y="89901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9895" y="676166"/>
            <a:ext cx="1517611" cy="352534"/>
            <a:chOff x="0" y="0"/>
            <a:chExt cx="2023481" cy="470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68238" y="8276147"/>
            <a:ext cx="384710" cy="1428006"/>
            <a:chOff x="0" y="0"/>
            <a:chExt cx="512946" cy="19040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433963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710462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6"/>
                  </a:lnTo>
                  <a:lnTo>
                    <a:pt x="0" y="470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798215" y="2300212"/>
            <a:ext cx="13250262" cy="5686577"/>
          </a:xfrm>
          <a:custGeom>
            <a:avLst/>
            <a:gdLst/>
            <a:ahLst/>
            <a:cxnLst/>
            <a:rect r="r" b="b" t="t" l="l"/>
            <a:pathLst>
              <a:path h="5686577" w="13250262">
                <a:moveTo>
                  <a:pt x="0" y="0"/>
                </a:moveTo>
                <a:lnTo>
                  <a:pt x="13250262" y="0"/>
                </a:lnTo>
                <a:lnTo>
                  <a:pt x="13250262" y="5686576"/>
                </a:lnTo>
                <a:lnTo>
                  <a:pt x="0" y="5686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65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82649" y="-817183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2649" y="9469817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49582" y="8453030"/>
            <a:ext cx="659906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800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MTG Cards 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58008" y="807658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408" y="8990150"/>
            <a:ext cx="602585" cy="536300"/>
          </a:xfrm>
          <a:custGeom>
            <a:avLst/>
            <a:gdLst/>
            <a:ahLst/>
            <a:cxnLst/>
            <a:rect r="r" b="b" t="t" l="l"/>
            <a:pathLst>
              <a:path h="536300" w="602585">
                <a:moveTo>
                  <a:pt x="0" y="0"/>
                </a:moveTo>
                <a:lnTo>
                  <a:pt x="602584" y="0"/>
                </a:lnTo>
                <a:lnTo>
                  <a:pt x="602584" y="536300"/>
                </a:lnTo>
                <a:lnTo>
                  <a:pt x="0" y="5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9895" y="676166"/>
            <a:ext cx="1517611" cy="352534"/>
            <a:chOff x="0" y="0"/>
            <a:chExt cx="2023481" cy="470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68238" y="8276147"/>
            <a:ext cx="384710" cy="1428006"/>
            <a:chOff x="0" y="0"/>
            <a:chExt cx="512946" cy="19040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433963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710462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6"/>
                  </a:lnTo>
                  <a:lnTo>
                    <a:pt x="0" y="470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808785" y="1981364"/>
            <a:ext cx="12670429" cy="7276936"/>
          </a:xfrm>
          <a:custGeom>
            <a:avLst/>
            <a:gdLst/>
            <a:ahLst/>
            <a:cxnLst/>
            <a:rect r="r" b="b" t="t" l="l"/>
            <a:pathLst>
              <a:path h="7276936" w="12670429">
                <a:moveTo>
                  <a:pt x="0" y="0"/>
                </a:moveTo>
                <a:lnTo>
                  <a:pt x="12670430" y="0"/>
                </a:lnTo>
                <a:lnTo>
                  <a:pt x="12670430" y="7276936"/>
                </a:lnTo>
                <a:lnTo>
                  <a:pt x="0" y="7276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82649" y="-817183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2649" y="9469817"/>
            <a:ext cx="8722702" cy="1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b="true" sz="10599" spc="52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14916" y="938158"/>
            <a:ext cx="9658168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800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I doubt if this was the right answer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-495300" y="9262590"/>
            <a:ext cx="7357391" cy="0"/>
          </a:xfrm>
          <a:prstGeom prst="line">
            <a:avLst/>
          </a:prstGeom>
          <a:ln cap="rnd" w="28575">
            <a:solidFill>
              <a:srgbClr val="D429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08163" y="1949182"/>
            <a:ext cx="12671674" cy="6388636"/>
          </a:xfrm>
          <a:custGeom>
            <a:avLst/>
            <a:gdLst/>
            <a:ahLst/>
            <a:cxnLst/>
            <a:rect r="r" b="b" t="t" l="l"/>
            <a:pathLst>
              <a:path h="6388636" w="12671674">
                <a:moveTo>
                  <a:pt x="0" y="0"/>
                </a:moveTo>
                <a:lnTo>
                  <a:pt x="12671674" y="0"/>
                </a:lnTo>
                <a:lnTo>
                  <a:pt x="12671674" y="6388636"/>
                </a:lnTo>
                <a:lnTo>
                  <a:pt x="0" y="6388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1449465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372210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44467" y="941734"/>
            <a:ext cx="659906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800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Pervert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CE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91105" y="8684576"/>
            <a:ext cx="1517611" cy="352534"/>
            <a:chOff x="0" y="0"/>
            <a:chExt cx="2023481" cy="470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02635" y="1028700"/>
            <a:ext cx="1517611" cy="352534"/>
            <a:chOff x="0" y="0"/>
            <a:chExt cx="2023481" cy="470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55267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10535" y="0"/>
              <a:ext cx="512946" cy="470045"/>
            </a:xfrm>
            <a:custGeom>
              <a:avLst/>
              <a:gdLst/>
              <a:ahLst/>
              <a:cxnLst/>
              <a:rect r="r" b="b" t="t" l="l"/>
              <a:pathLst>
                <a:path h="470045" w="512946">
                  <a:moveTo>
                    <a:pt x="0" y="0"/>
                  </a:moveTo>
                  <a:lnTo>
                    <a:pt x="512946" y="0"/>
                  </a:lnTo>
                  <a:lnTo>
                    <a:pt x="512946" y="470045"/>
                  </a:lnTo>
                  <a:lnTo>
                    <a:pt x="0" y="470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560387" y="2817665"/>
            <a:ext cx="13167226" cy="4651670"/>
          </a:xfrm>
          <a:custGeom>
            <a:avLst/>
            <a:gdLst/>
            <a:ahLst/>
            <a:cxnLst/>
            <a:rect r="r" b="b" t="t" l="l"/>
            <a:pathLst>
              <a:path h="4651670" w="13167226">
                <a:moveTo>
                  <a:pt x="0" y="0"/>
                </a:moveTo>
                <a:lnTo>
                  <a:pt x="13167226" y="0"/>
                </a:lnTo>
                <a:lnTo>
                  <a:pt x="13167226" y="4651670"/>
                </a:lnTo>
                <a:lnTo>
                  <a:pt x="0" y="4651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1449465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3722106" y="4376738"/>
            <a:ext cx="74346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b="true" sz="9999" spc="499">
                <a:solidFill>
                  <a:srgbClr val="D4293D">
                    <a:alpha val="49804"/>
                  </a:srgbClr>
                </a:solidFill>
                <a:latin typeface="Barlow Heavy"/>
                <a:ea typeface="Barlow Heavy"/>
                <a:cs typeface="Barlow Heavy"/>
                <a:sym typeface="Barlow Heavy"/>
              </a:rPr>
              <a:t>VALENTINE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4467" y="8212772"/>
            <a:ext cx="6599066" cy="64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800">
                <a:solidFill>
                  <a:srgbClr val="D4293D"/>
                </a:solidFill>
                <a:latin typeface="Barlow Heavy"/>
                <a:ea typeface="Barlow Heavy"/>
                <a:cs typeface="Barlow Heavy"/>
                <a:sym typeface="Barlow Heavy"/>
              </a:rPr>
              <a:t>The Lonely Poop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DAGfAPNu20g</dc:identifier>
  <dcterms:modified xsi:type="dcterms:W3CDTF">2011-08-01T06:04:30Z</dcterms:modified>
  <cp:revision>1</cp:revision>
  <dc:title>Rose Pink and Dark Pink Minimal Photo-centric Fun for Grown Ups Presentation</dc:title>
</cp:coreProperties>
</file>